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0" r:id="rId2"/>
    <p:sldId id="261" r:id="rId3"/>
    <p:sldId id="257" r:id="rId4"/>
    <p:sldId id="259" r:id="rId5"/>
    <p:sldId id="262" r:id="rId6"/>
    <p:sldId id="290" r:id="rId7"/>
    <p:sldId id="263" r:id="rId8"/>
    <p:sldId id="270" r:id="rId9"/>
    <p:sldId id="271" r:id="rId10"/>
    <p:sldId id="278" r:id="rId11"/>
    <p:sldId id="279" r:id="rId12"/>
    <p:sldId id="275" r:id="rId13"/>
    <p:sldId id="277" r:id="rId14"/>
    <p:sldId id="264" r:id="rId15"/>
    <p:sldId id="265" r:id="rId16"/>
    <p:sldId id="267" r:id="rId17"/>
    <p:sldId id="268" r:id="rId18"/>
    <p:sldId id="269" r:id="rId19"/>
    <p:sldId id="280" r:id="rId20"/>
    <p:sldId id="283" r:id="rId21"/>
    <p:sldId id="284" r:id="rId22"/>
    <p:sldId id="285" r:id="rId23"/>
    <p:sldId id="301" r:id="rId24"/>
    <p:sldId id="296" r:id="rId25"/>
    <p:sldId id="297" r:id="rId26"/>
    <p:sldId id="302" r:id="rId27"/>
    <p:sldId id="303" r:id="rId28"/>
    <p:sldId id="298" r:id="rId29"/>
    <p:sldId id="300" r:id="rId30"/>
    <p:sldId id="299" r:id="rId31"/>
    <p:sldId id="293" r:id="rId32"/>
    <p:sldId id="30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A41F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72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7D6C1-C29F-4EB6-BF17-9ED8E96A47D4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5B10E-C83B-4CA9-9A5B-1EE04A6E00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975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37A403-B19B-49BF-89F2-BD62D6580D36}" type="datetimeFigureOut">
              <a:rPr lang="ru-RU" smtClean="0"/>
              <a:pPr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961083A-7047-4E9B-8E54-5B4133A3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audio" Target="../media/audio2.wav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2" Type="http://schemas.openxmlformats.org/officeDocument/2006/relationships/hyperlink" Target="http://&#1074;&#1091;&#1079;&#1073;&#1083;&#1086;&#1075;.&#1088;&#1092;/sites/default/files/2011/09/kazanski-privoljski-universitet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4" Type="http://schemas.openxmlformats.org/officeDocument/2006/relationships/hyperlink" Target="http://&#1074;&#1091;&#1079;&#1073;&#1083;&#1086;&#1075;.&#1088;&#1092;/sites/default/files/2011/09/kazanski-nacionalny-issledovatelski.gi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232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Апастовский</a:t>
            </a:r>
            <a:r>
              <a:rPr lang="ru-RU" sz="36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 РТ</a:t>
            </a:r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Черемшанская</a:t>
            </a: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средняя школа</a:t>
            </a:r>
            <a:b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малая родина</a:t>
            </a:r>
            <a:b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краеведение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2636912"/>
            <a:ext cx="8568952" cy="4032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 algn="ctr">
              <a:buNone/>
            </a:pPr>
            <a:r>
              <a:rPr lang="en-US" sz="28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нужно оставаться </a:t>
            </a:r>
            <a:endParaRPr lang="ru-RU" sz="2800" b="1" i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своем </a:t>
            </a:r>
            <a:r>
              <a:rPr lang="ru-RU" sz="28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регионе</a:t>
            </a:r>
            <a:r>
              <a:rPr lang="ru-RU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Работу выполнила </a:t>
            </a:r>
          </a:p>
          <a:p>
            <a:pPr marL="0" indent="0">
              <a:buNone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ученица 10 класса</a:t>
            </a:r>
            <a:r>
              <a:rPr lang="en-US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</a:t>
            </a:r>
            <a:r>
              <a:rPr lang="en-US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Ибрагимова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А.Н.                                                                                          </a:t>
            </a:r>
          </a:p>
          <a:p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Руководитель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Ахмадуллина </a:t>
            </a: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Т.Г.</a:t>
            </a:r>
          </a:p>
          <a:p>
            <a:pPr algn="ctr"/>
            <a:endParaRPr lang="ru-RU" sz="44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320480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0" y="332656"/>
            <a:ext cx="4572000" cy="6525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Особое место  в архитектурном ансамбле Казанского Кремля занимает знаменитая башня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Сююмбике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4204" cy="3523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49526"/>
            <a:ext cx="4896544" cy="330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60032" cy="61653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4139952" cy="258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99992" y="260350"/>
            <a:ext cx="3898900" cy="65976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столице Татарстана прошло одно из самых значимых событий в мире спорта - XXVII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Всемирная летняя Универсиада.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Сборная России установила рекорд Универсиад, завоевав 155 золотых, 75 серебряных и 62 бронзовые медали.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Более 150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гостей и туристов побывали в Казани за время Универсиады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33483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64904"/>
            <a:ext cx="1907704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2492896"/>
            <a:ext cx="2687191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61066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>
          <a:xfrm>
            <a:off x="4644008" y="188640"/>
            <a:ext cx="4042792" cy="6669360"/>
          </a:xfrm>
        </p:spPr>
        <p:txBody>
          <a:bodyPr>
            <a:normAutofit/>
          </a:bodyPr>
          <a:lstStyle/>
          <a:p>
            <a:pPr algn="ctr"/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Деревня Универсиады — построенный в южной части города, который до и после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Универсиады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используется как кампус Казанского федерального университета.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Деревня содержит всю необходимую инфраструктуру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005" y="0"/>
            <a:ext cx="3323861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424850"/>
            <a:ext cx="3744416" cy="210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442252"/>
            <a:ext cx="3707904" cy="208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F:\3112c2cd6f6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4005064"/>
            <a:ext cx="357190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1" descr="F:\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4976" y="3953104"/>
            <a:ext cx="3429024" cy="2328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 сегодняшний день Казань является крупным туристическим и спортивным центром.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F:\1275310723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09025"/>
            <a:ext cx="3500462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" descr="F:\71bd7fbfad62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355976" y="1340198"/>
            <a:ext cx="3429024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61786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3968" y="0"/>
            <a:ext cx="4860032" cy="6669360"/>
          </a:xfrm>
        </p:spPr>
        <p:txBody>
          <a:bodyPr>
            <a:normAutofit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Республике принадлежат ведущие позиции по многим социально-экономическим показателям. 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 занимает третье место по индексу «качества жизни»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после Москвы и Тюменской области. Реальные доходы населения и средняя зарплата у нас выше, чем в среднем по России.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97884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060848"/>
            <a:ext cx="331236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30080"/>
            <a:ext cx="3491880" cy="232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61786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55405" y="1617390"/>
            <a:ext cx="3970784" cy="352245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Казани на каждую тысячу жителей приходится 776 кв. метров торговых площадей, по этому показателю среди регионов России наша столица уступает только Москве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182" y="0"/>
            <a:ext cx="2415302" cy="161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1556792"/>
            <a:ext cx="211223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1" y="5013176"/>
            <a:ext cx="3320683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0968"/>
            <a:ext cx="2265040" cy="1698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76672"/>
            <a:ext cx="2592288" cy="22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2852936"/>
            <a:ext cx="2592288" cy="200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4186808" cy="57466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88024" y="0"/>
            <a:ext cx="3898776" cy="7029400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ru-RU" sz="3800" dirty="0" smtClean="0"/>
          </a:p>
          <a:p>
            <a:pPr algn="ctr">
              <a:buNone/>
            </a:pPr>
            <a:endParaRPr lang="ru-RU" sz="3800" dirty="0" smtClean="0"/>
          </a:p>
          <a:p>
            <a:pPr algn="ctr">
              <a:buNone/>
            </a:pPr>
            <a:r>
              <a:rPr lang="ru-RU" sz="3800" dirty="0" smtClean="0"/>
              <a:t>Что касается </a:t>
            </a:r>
            <a:r>
              <a:rPr lang="ru-RU" sz="3800" b="1" i="1" dirty="0" smtClean="0"/>
              <a:t>промышленного производства</a:t>
            </a:r>
            <a:r>
              <a:rPr lang="ru-RU" sz="3800" dirty="0" smtClean="0"/>
              <a:t>: республике принадлежат ведущие позиции в России по производству ряда ключевых промышленных товаров – в Татарстане добывается около </a:t>
            </a:r>
            <a:r>
              <a:rPr lang="ru-RU" sz="3800" b="1" dirty="0" smtClean="0"/>
              <a:t>9% российской нефти, производится 64% стирола, более 95% газовых турбин, около 40% этилена и полиэтилена. </a:t>
            </a:r>
          </a:p>
          <a:p>
            <a:pPr algn="ctr">
              <a:buNone/>
            </a:pPr>
            <a:r>
              <a:rPr lang="ru-RU" sz="3800" dirty="0" smtClean="0"/>
              <a:t>Каждая третья автомобильная шина, половина всех российских дизельных грузовых автомобилей и центробежных электронасосов для добычи нефти также производятся у нас.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2339752" cy="155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068960"/>
            <a:ext cx="2736304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556792"/>
            <a:ext cx="2857500" cy="1513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772816"/>
            <a:ext cx="1656184" cy="198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0"/>
            <a:ext cx="2287141" cy="152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664" y="5157191"/>
            <a:ext cx="3176761" cy="179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59626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427984" y="188640"/>
            <a:ext cx="4258816" cy="5937523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Ведущее место в объеме промышленного производства занимает </a:t>
            </a: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нефтедобыча,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которая в настоящее время стабилизировалась на уровне 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миллионов тонн в год. Крупнейшее нефтедобывающее предприятие республики – ОАО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Татнефть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 - занимает шестое место в мире.</a:t>
            </a:r>
          </a:p>
          <a:p>
            <a:pPr algn="ctr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Многие республиканские предприятия нефтехимии такие как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Нижнекамскнефтехим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Казаньоргсинтез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Нижнекамскшина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Татхимфармпрепараты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» уже хорошо известны на зарубежных рынках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3635897" cy="260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132856"/>
            <a:ext cx="3600400" cy="265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409728"/>
            <a:ext cx="268368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57466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11960" y="0"/>
            <a:ext cx="4932040" cy="6858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Кроме того, Татарстан обладает развитой 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машиностроительной отраслью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республике производятся автомобили, авиационная техника, оборудование и приборы. Например, акционерное общество КАМАЗ производит 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тысяч грузовых автомобилей различной комплектации в год и занимает 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рынка большегрузных автомобилей в России. Автомобили марки КАМАЗ давно и успешно экспортируются более чем в 75 стран СНГ, Азии, Африки, Европы и Латинской Америки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71551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7297" y="3081137"/>
            <a:ext cx="462387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632271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860032" y="404664"/>
            <a:ext cx="3826768" cy="572149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Другое крупное предприятие - 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«Казанский вертолетный завод» -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входит в рейтинг 100 крупнейших оборонных предприятий мира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Казанское авиационное производственное объединение им. Горбунова 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реализует серийное производство среднего магистрального гражданского самолета ТУ-214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45" y="260648"/>
            <a:ext cx="4880509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41455"/>
            <a:ext cx="4942601" cy="341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6096" y="0"/>
            <a:ext cx="3707904" cy="6858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 первых: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Татарстан хорошо известен в России и на международном уровне как один из наиболее политически стабильных и динамично развивающихся регионов. Богатые природные ресурсы, развитое сельское хозяйство, высокий научный потенциал и мощное промышленное производство – хорошая основа для экономического роста Татарстана.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4392488" cy="48020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4" descr="Отсканировано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3984"/>
            <a:ext cx="5112568" cy="597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герб тат">
            <a:hlinkClick r:id="" action="ppaction://noaction">
              <a:snd r:embed="rId3" name="герб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429000"/>
            <a:ext cx="172819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флаг тат">
            <a:hlinkClick r:id="" action="ppaction://noaction">
              <a:snd r:embed="rId5" name="флаг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212976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4176464" cy="61066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499992" y="1138435"/>
            <a:ext cx="4258816" cy="4464496"/>
          </a:xfrm>
        </p:spPr>
        <p:txBody>
          <a:bodyPr>
            <a:norm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настоящее время в республике работают 14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инновационно-технологических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центров и технопарков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48880"/>
            <a:ext cx="36004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3430488" cy="2276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338059"/>
            <a:ext cx="3779912" cy="251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58186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355976" y="260648"/>
            <a:ext cx="4330824" cy="586551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Другой крупной потенциальной точкой роста в экономике республики признан 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малый бизнес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территории Татарстана действует около 600 коммерческих организаций с иностранными инвестициями.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31078"/>
            <a:ext cx="3635896" cy="272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35896" cy="263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564904"/>
            <a:ext cx="425983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58186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39952" y="0"/>
            <a:ext cx="4402832" cy="7128792"/>
          </a:xfrm>
        </p:spPr>
        <p:txBody>
          <a:bodyPr>
            <a:noAutofit/>
          </a:bodyPr>
          <a:lstStyle/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 важное достижение в сфере развития инновационной инфраструктуры – создание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Особой Экономической Зоны промышленно-производственного типа на территории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Елабужского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площадью 20 кв.км).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Главная привлекательность Особой экономической зоны – значительные налоговые и таможенные льготы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399593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4235" y="3501008"/>
            <a:ext cx="4272476" cy="320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 можно и нужно оставаться в своем регионе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почему…</a:t>
            </a:r>
          </a:p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Осенью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прошлого года в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Апастовском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районе республики побывал Президент Татарстана Рустам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Минниханов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отметил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Апастово произошли большие изменения, здесь делается очень многое для улучшения условий жизни селян, претворяются в жизнь все целевые программы. Строятся дороги, школы, Дома культуры, спортивные комплексы, создаются новые рабочие места. Значит, район развивается, значит, у него есть будущее». </a:t>
            </a:r>
          </a:p>
        </p:txBody>
      </p:sp>
    </p:spTree>
    <p:extLst>
      <p:ext uri="{BB962C8B-B14F-4D97-AF65-F5344CB8AC3E}">
        <p14:creationId xmlns:p14="http://schemas.microsoft.com/office/powerpoint/2010/main" xmlns="" val="80001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56026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05604" y="901483"/>
            <a:ext cx="4330824" cy="593752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Те, кто привык жить в большом городе, возможно, посчитают, что здесь слишком спокойно.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самом деле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Апастовский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 активно и динамично развивается. И пусть здешние земли не богаты нефтью, как на юго-востоке республики, но они богаты хлебом.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317" y="1693913"/>
            <a:ext cx="3960440" cy="238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87" y="21577"/>
            <a:ext cx="2621075" cy="17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3022" y="-30220"/>
            <a:ext cx="1492582" cy="198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77070"/>
            <a:ext cx="2713022" cy="306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1454" y="4725144"/>
            <a:ext cx="2688300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95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56746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139952" y="404664"/>
            <a:ext cx="4546848" cy="5721499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Апастовский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 - аграрный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 активно развивается, и поэтому перспективы для совершенствования земледелия здесь отличные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Серьезная база для подготовки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кадров -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Апастовский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аграрный колледж.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468" y="3210853"/>
            <a:ext cx="4553556" cy="341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354" y="114509"/>
            <a:ext cx="412845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0340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51819"/>
            <a:ext cx="1882552" cy="20022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27984" y="476672"/>
            <a:ext cx="4413176" cy="567809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агрофирм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240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особо</a:t>
            </a:r>
            <a:r>
              <a:rPr lang="ru-RU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занимает крупнейшее предприятие республиканского масштаба, которое вносит значительный вклад в бюджет и, следовательно, в стабильность района - ООО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СХП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Свияга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Свияга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обеспечивает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апастовцев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рабочими местами, и трудится здесь в основном молодежь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716016" cy="313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3176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82752" cy="54586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173814" y="1105849"/>
            <a:ext cx="4474840" cy="432048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Забота о детях, их профилактика и лечение - вот главные задачи санатория «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Свияга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 который находится в одном из самых красивых уголков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района. Здесь созданы все условия, чтобы было комфортно не только отдыхать, но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лечиться.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7" y="4430799"/>
            <a:ext cx="1944216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538"/>
            <a:ext cx="3361556" cy="2235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430" y="2206017"/>
            <a:ext cx="3188186" cy="212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01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240360" cy="58326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404664"/>
            <a:ext cx="3898776" cy="5721499"/>
          </a:xfrm>
        </p:spPr>
        <p:txBody>
          <a:bodyPr/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Спортивная жизнь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района насыщена событиями.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октября 2012 года здесь состоялось долгожданное открытие ледового дворца «Алтын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Алка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250290"/>
            <a:ext cx="3810350" cy="2533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23" y="-62807"/>
            <a:ext cx="3625098" cy="2380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19" y="2492896"/>
            <a:ext cx="403574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30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78496" cy="1354162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83968" y="332656"/>
            <a:ext cx="4402832" cy="5793507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детского творчества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Сәләт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заслуживает особого рассказа. </a:t>
            </a:r>
            <a:endParaRPr lang="ru-RU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всех республиканских сельских 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центров он занял почетное третье место, а в 2011 году был признан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победителем республиканского конкурса среди учреждений дополнительного образования в номинации «Лучший центр».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48472" cy="341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0992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62507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4008" y="332656"/>
            <a:ext cx="4176464" cy="6192688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территории республики, площадью около 68 тысяч кв. км, в мире и согласии проживают около 4 млн. человек, представители 115 национальностей, действует множество различных религиозных объединений. За многовековую историю Татарстан накопил богатейший опыт совместного проживания людей разных 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национальностей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религий: мусульман и православных, иудеев и католиков</a:t>
            </a:r>
            <a:r>
              <a:rPr lang="ru-RU" sz="3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 descr="http://ppt4web.ru/images/1402/39680/640/img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37112"/>
            <a:ext cx="388843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3546277" cy="235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420888"/>
            <a:ext cx="31683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542915"/>
            <a:ext cx="2242666" cy="12241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67370" y="0"/>
            <a:ext cx="3919430" cy="6858000"/>
          </a:xfrm>
        </p:spPr>
        <p:txBody>
          <a:bodyPr>
            <a:normAutofit/>
          </a:bodyPr>
          <a:lstStyle/>
          <a:p>
            <a:pPr algn="ctr"/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Бассейн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заработал в январе 2011 года. Резервуар площадью 18х5,5 метров и глубиной 1,8 метра был реконструирован из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бывшей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котельной.</a:t>
            </a:r>
            <a:r>
              <a:rPr lang="ru-RU" sz="2400" dirty="0">
                <a:solidFill>
                  <a:srgbClr val="383838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38383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383838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Заходя 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теплицы </a:t>
            </a:r>
            <a:r>
              <a:rPr lang="ru-RU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Апастовской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предпринимательницы 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Лилии </a:t>
            </a:r>
            <a:r>
              <a:rPr lang="ru-RU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Зайнуллиной</a:t>
            </a:r>
            <a:r>
              <a:rPr lang="ru-RU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начинаешь ощущать себя в чудесной летней сказке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06"/>
            <a:ext cx="3289548" cy="218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91455"/>
            <a:ext cx="3723762" cy="247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8187" y="4663851"/>
            <a:ext cx="3203139" cy="2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938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399006"/>
            <a:ext cx="442392" cy="634082"/>
          </a:xfrm>
        </p:spPr>
        <p:txBody>
          <a:bodyPr>
            <a:normAutofit/>
          </a:bodyPr>
          <a:lstStyle/>
          <a:p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6633"/>
            <a:ext cx="8219256" cy="12961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Достопримечательности, известные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6899" y="4805497"/>
            <a:ext cx="2438015" cy="182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39115"/>
            <a:ext cx="2751093" cy="182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814" y="1340768"/>
            <a:ext cx="2830970" cy="298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92226"/>
            <a:ext cx="1750769" cy="211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25144"/>
            <a:ext cx="3088598" cy="179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6775" y="3573015"/>
            <a:ext cx="3670229" cy="27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0367" y="3068847"/>
            <a:ext cx="2306548" cy="17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62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почему можно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229600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нужно оставаться в своем </a:t>
            </a:r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регионе!!!</a:t>
            </a:r>
            <a:endParaRPr lang="ru-RU" sz="4400" dirty="0"/>
          </a:p>
          <a:p>
            <a:pPr marL="0" indent="0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ru-RU" sz="4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marL="0" indent="0" algn="ctr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278417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5040560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64088" y="260648"/>
            <a:ext cx="3322712" cy="633670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8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Ещё один важный фактор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8000" b="1" i="1" dirty="0">
                <a:latin typeface="Times New Roman" pitchFamily="18" charset="0"/>
                <a:cs typeface="Times New Roman" pitchFamily="18" charset="0"/>
              </a:rPr>
              <a:t>развитая транспортная инфраструктура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 Татарстане функционируют два международных аэропорта, через территорию республики проходят ключевые магистральные железнодорожные и водные пути, в том числе знаменитая транссибирская железнодорожная магистраль, главная водная артерия страны – </a:t>
            </a:r>
            <a:r>
              <a:rPr lang="ru-RU" sz="8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р. Волга, </a:t>
            </a:r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ряд федеральных автомагистралей, которые обеспечивают связь Татарстана практически со всеми регионами </a:t>
            </a:r>
            <a:r>
              <a:rPr lang="ru-RU" sz="8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России.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5" descr="0000148466-preview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8913"/>
            <a:ext cx="2843213" cy="2122487"/>
          </a:xfrm>
          <a:noFill/>
          <a:ln w="38100">
            <a:solidFill>
              <a:srgbClr val="FF9900"/>
            </a:solidFill>
          </a:ln>
        </p:spPr>
      </p:pic>
      <p:pic>
        <p:nvPicPr>
          <p:cNvPr id="5" name="Picture 6" descr="6ad6168284c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653136"/>
            <a:ext cx="3164607" cy="198884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9" name="Picture 8" descr="img081024_2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12976"/>
            <a:ext cx="2987824" cy="182027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10" name="Picture 7" descr="2095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844824"/>
            <a:ext cx="3142553" cy="188141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90664" cy="509857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67944" y="188640"/>
            <a:ext cx="4824536" cy="666936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Аграрно-промышленный комплекс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республики – один из стабильно работающих секторов экономики. Несмотря на то, что территория Татарстана находится в зоне рискованного земледелия, аграрный сектор полностью удовлетворяет потребности республики в основных продуктах питания и дает возможность экспортировать некоторые виды сельхозпродукции за рубеж.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15816" cy="193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44824"/>
            <a:ext cx="2956173" cy="167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2729646" cy="1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4997202"/>
            <a:ext cx="2481064" cy="1860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C:\Users\Наталья\Desktop\1306853605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1123981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8816" y="1084319"/>
            <a:ext cx="5976664" cy="393305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Татарстаном связаны имена знаменитых ученых, деятелей литературы и искусства.</a:t>
            </a:r>
            <a:b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Здесь в разное время жили, учились, творили писатели, ученые, композиторы и художники, чьи имена известны не только в нашей стране, но и во всем мире. </a:t>
            </a:r>
            <a:b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Всемирную литературу и искусство обогатили творения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Гали,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Мухамедьяра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Кандалыя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Тукая, Г. Державина, С.Аксакова, Л.Толстого, М.Горького, </a:t>
            </a:r>
            <a:r>
              <a:rPr lang="ru-RU" sz="20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Н.Фешина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И.Шишкина, Ф.Шаляпина, С.Сайдашева.</a:t>
            </a:r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    </a:t>
            </a:r>
            <a:br>
              <a:rPr lang="ru-RU" sz="2400" dirty="0" smtClean="0">
                <a:latin typeface="+mn-lt"/>
              </a:rPr>
            </a:br>
            <a:endParaRPr lang="ru-RU" sz="2000" dirty="0"/>
          </a:p>
        </p:txBody>
      </p:sp>
      <p:pic>
        <p:nvPicPr>
          <p:cNvPr id="3" name="Picture 1" descr="F:\Pictures\Новая папка (2)\imgB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77072"/>
            <a:ext cx="4761921" cy="2551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 descr="C:\Users\Наталья\Desktop\arbuz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013176"/>
            <a:ext cx="1224136" cy="1655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" descr="C:\Users\Наталья\Desktop\1318843194_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0860" y="5020484"/>
            <a:ext cx="1143000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" descr="C:\Users\Наталья\Desktop\1310481270_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99358" y="3356992"/>
            <a:ext cx="1320617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" descr="C:\Users\Наталья\Desktop\1310478888_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7704" y="149936"/>
            <a:ext cx="11430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" descr="C:\Users\Наталья\Desktop\1310477421_m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1916832"/>
            <a:ext cx="1181100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460050" y="274904"/>
            <a:ext cx="8229600" cy="139903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ru-RU" sz="24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endParaRPr kumimoji="0" lang="ru-RU" sz="2400" b="0" i="1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9" name="Picture 1" descr="C:\Users\Наталья\Desktop\1319554412_m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3284984"/>
            <a:ext cx="1133475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" descr="Тукай Габдулла  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594" y="258502"/>
            <a:ext cx="1076325" cy="1504951"/>
          </a:xfrm>
          <a:prstGeom prst="rect">
            <a:avLst/>
          </a:prstGeom>
          <a:noFill/>
        </p:spPr>
      </p:pic>
      <p:pic>
        <p:nvPicPr>
          <p:cNvPr id="23" name="Picture 4" descr="Портрет Лобачевского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84408" y="2348879"/>
            <a:ext cx="1152128" cy="14734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59626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67944" y="0"/>
            <a:ext cx="5076056" cy="6858000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Татарстан, и, прежде всего, его столица – г. Казань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общепризнанный центр 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и науки 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России. В республике действует более 80 высших учебных заведений (из них 24 государственных) и свыше 100 научных институтов и организаций. Казанский Государственный Университет, отметивший в 2004 г. свое 200–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летие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занимает 7-е место в рейтинге российских вузов. За пределами республики хорошо известны Казанский Медицинский Университет, Технический и Технологический университеты, наладившие прочные связи с промышленностью в области биотехнологии, кибернетики, химической технологии и машиностроения.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азанский приволжский университет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8782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занский национальный исследовательский технический университет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1340768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5656" y="4581128"/>
            <a:ext cx="3309968" cy="207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708920"/>
            <a:ext cx="3059832" cy="19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687" y="188640"/>
            <a:ext cx="7467600" cy="187707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Казань возникла на рубеже 10-11 веков как торговая фактория и крепость на северной границе государства волжских булгар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2535993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143092"/>
            <a:ext cx="3857652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220546"/>
            <a:ext cx="378621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61786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80" y="3356992"/>
            <a:ext cx="5086079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220072" y="548680"/>
            <a:ext cx="3240087" cy="5832475"/>
          </a:xfrm>
        </p:spPr>
        <p:txBody>
          <a:bodyPr>
            <a:normAutofit fontScale="47500" lnSpcReduction="20000"/>
          </a:bodyPr>
          <a:lstStyle/>
          <a:p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Казань – древний  1000 - летний город в России.</a:t>
            </a:r>
            <a:br>
              <a:rPr lang="ru-RU" sz="7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Казань символ политической стабильности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496855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1037</TotalTime>
  <Words>648</Words>
  <Application>Microsoft Office PowerPoint</Application>
  <PresentationFormat>Экран (4:3)</PresentationFormat>
  <Paragraphs>82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Эркер</vt:lpstr>
      <vt:lpstr>Апастовский район РТ Черемшанская средняя школа  Моя малая родина краеведение</vt:lpstr>
      <vt:lpstr>Во первых: Сегодня Татарстан хорошо известен в России и на международном уровне как один из наиболее политически стабильных и динамично развивающихся регионов. Богатые природные ресурсы, развитое сельское хозяйство, высокий научный потенциал и мощное промышленное производство – хорошая основа для экономического роста Татарстана.         </vt:lpstr>
      <vt:lpstr>Слайд 3</vt:lpstr>
      <vt:lpstr>Слайд 4</vt:lpstr>
      <vt:lpstr>   </vt:lpstr>
      <vt:lpstr>        С Татарстаном связаны имена знаменитых ученых, деятелей литературы и искусства.   Здесь в разное время жили, учились, творили писатели, ученые, композиторы и художники, чьи имена известны не только в нашей стране, но и во всем мире.  Всемирную литературу и искусство обогатили творения Кул Гали, Мухамедьяра, Г. Кандалыя, Габдуллы Тукая, Г. Державина, С.Аксакова, Л.Толстого, М.Горького, Н.Фешина, И.Шишкина, Ф.Шаляпина, С.Сайдашева.         </vt:lpstr>
      <vt:lpstr>Слайд 7</vt:lpstr>
      <vt:lpstr>Казань возникла на рубеже 10-11 веков как торговая фактория и крепость на северной границе государства волжских булгар</vt:lpstr>
      <vt:lpstr>Слайд 9</vt:lpstr>
      <vt:lpstr>Слайд 10</vt:lpstr>
      <vt:lpstr>Слайд 11</vt:lpstr>
      <vt:lpstr>Слайд 12</vt:lpstr>
      <vt:lpstr>На  сегодняшний день Казань является крупным туристическим и спортивным центром.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Почему можно и нужно оставаться в своем регионе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Вот почему можно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1990г – принята Декларация о государственном суверенитете РТ</dc:title>
  <dc:creator>Фирузка</dc:creator>
  <cp:lastModifiedBy>Зульфия</cp:lastModifiedBy>
  <cp:revision>103</cp:revision>
  <dcterms:created xsi:type="dcterms:W3CDTF">2014-02-02T07:05:02Z</dcterms:created>
  <dcterms:modified xsi:type="dcterms:W3CDTF">2015-02-04T17:54:27Z</dcterms:modified>
</cp:coreProperties>
</file>